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7" autoAdjust="0"/>
  </p:normalViewPr>
  <p:slideViewPr>
    <p:cSldViewPr snapToGrid="0">
      <p:cViewPr varScale="1">
        <p:scale>
          <a:sx n="96" d="100"/>
          <a:sy n="96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2F162-2D4E-42BF-B13C-B526ED73750E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3E2A-6AD7-4C02-A0BB-956F93259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34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fbaarometer.nl/page/Help#dimens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fbaarometer.nl/page/Help#dimensi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https://www.leefbaarometer.nl/page/Help#dimensies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25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https://www.leefbaarometer.nl/page/Help#dimensies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r>
              <a:rPr lang="nl-NL" sz="5400" b="1" dirty="0" smtClean="0">
                <a:latin typeface="Arial Narrow" panose="020B0606020202030204" pitchFamily="34" charset="0"/>
              </a:rPr>
              <a:t>Leefbaarheid en gedragsverandering</a:t>
            </a:r>
            <a:endParaRPr lang="nl-NL" sz="54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Afbeeldingsresultaat voor leefbaarhe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72" y="2136913"/>
            <a:ext cx="3892856" cy="386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8090"/>
            <a:ext cx="10108474" cy="43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1" y="1518090"/>
            <a:ext cx="9431383" cy="4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  <a:endParaRPr lang="nl-NL" sz="4400" b="1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50" y="2423284"/>
            <a:ext cx="8647099" cy="14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  <a:endParaRPr lang="nl-NL" sz="4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Afbeeldingsresultaat voor ministerie van binnenlandse z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4316"/>
            <a:ext cx="2781466" cy="11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82" y="2838656"/>
            <a:ext cx="6048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  <a:endParaRPr lang="nl-NL" sz="4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Afbeeldingsresultaat voor ministerie van binnenlandse z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4316"/>
            <a:ext cx="2781466" cy="11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/>
          <a:srcRect b="63139"/>
          <a:stretch/>
        </p:blipFill>
        <p:spPr>
          <a:xfrm>
            <a:off x="1961322" y="2859779"/>
            <a:ext cx="6038850" cy="23980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38847"/>
          <a:stretch/>
        </p:blipFill>
        <p:spPr>
          <a:xfrm>
            <a:off x="8000172" y="2733261"/>
            <a:ext cx="4164331" cy="27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4"/>
            <a:ext cx="9144000" cy="857716"/>
          </a:xfrm>
        </p:spPr>
        <p:txBody>
          <a:bodyPr anchor="t"/>
          <a:lstStyle/>
          <a:p>
            <a:r>
              <a:rPr lang="nl-NL" sz="4400" b="1" dirty="0" smtClean="0">
                <a:solidFill>
                  <a:srgbClr val="0070C0"/>
                </a:solidFill>
              </a:rPr>
              <a:t>Gedragsverandering</a:t>
            </a:r>
            <a:endParaRPr lang="nl-NL" sz="4400" b="1" dirty="0">
              <a:solidFill>
                <a:srgbClr val="0070C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7" y="1701587"/>
            <a:ext cx="11589805" cy="35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8"/>
          <a:stretch/>
        </p:blipFill>
        <p:spPr bwMode="auto">
          <a:xfrm>
            <a:off x="3167062" y="1802607"/>
            <a:ext cx="585787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lgerCoaching IJsberg van McClel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1"/>
          <a:stretch/>
        </p:blipFill>
        <p:spPr bwMode="auto">
          <a:xfrm>
            <a:off x="3167061" y="1802607"/>
            <a:ext cx="5857875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lgerCoaching IJsberg van McCle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1" y="1802607"/>
            <a:ext cx="5857875" cy="43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8145"/>
            <a:ext cx="2343150" cy="28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biologische verpak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57" y="2018145"/>
            <a:ext cx="3877343" cy="29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2718"/>
          <a:stretch/>
        </p:blipFill>
        <p:spPr>
          <a:xfrm>
            <a:off x="7419307" y="2018145"/>
            <a:ext cx="4399089" cy="28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8" y="1520870"/>
            <a:ext cx="10001522" cy="40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54DF32-3EBF-4C60-B9E6-EA410A7BC7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44169-EA09-4902-A668-37C5DBFE8B7A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47a28104-336f-447d-946e-e305ac2bcd47"/>
    <ds:schemaRef ds:uri="34354c1b-6b8c-435b-ad50-990538c19557"/>
  </ds:schemaRefs>
</ds:datastoreItem>
</file>

<file path=customXml/itemProps3.xml><?xml version="1.0" encoding="utf-8"?>
<ds:datastoreItem xmlns:ds="http://schemas.openxmlformats.org/officeDocument/2006/customXml" ds:itemID="{67B9B229-31E4-44E0-818B-AED6CB744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2279</TotalTime>
  <Words>27</Words>
  <Application>Microsoft Office PowerPoint</Application>
  <PresentationFormat>Breedbeeld</PresentationFormat>
  <Paragraphs>16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Thema1</vt:lpstr>
      <vt:lpstr>Leefbaarheid en gedragsverandering</vt:lpstr>
      <vt:lpstr>Leefbaarheid</vt:lpstr>
      <vt:lpstr>Leefbaarheid</vt:lpstr>
      <vt:lpstr>Leefbaarheid</vt:lpstr>
      <vt:lpstr>Gedragsverandering</vt:lpstr>
      <vt:lpstr>Gedrag</vt:lpstr>
      <vt:lpstr>Gedrag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46</cp:revision>
  <dcterms:created xsi:type="dcterms:W3CDTF">2017-09-05T13:31:36Z</dcterms:created>
  <dcterms:modified xsi:type="dcterms:W3CDTF">2019-10-08T10:21:30Z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